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80" r:id="rId11"/>
    <p:sldId id="273" r:id="rId12"/>
    <p:sldId id="274" r:id="rId13"/>
    <p:sldId id="276" r:id="rId14"/>
    <p:sldId id="277" r:id="rId15"/>
    <p:sldId id="275" r:id="rId16"/>
    <p:sldId id="278" r:id="rId17"/>
    <p:sldId id="279" r:id="rId18"/>
    <p:sldId id="264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Gotham Medium" panose="02000604030000020004" pitchFamily="50" charset="0"/>
      <p:regular r:id="rId27"/>
    </p:embeddedFont>
    <p:embeddedFont>
      <p:font typeface="Proxima Nova Lt" panose="02000506030000020004" pitchFamily="2" charset="0"/>
      <p:regular r:id="rId28"/>
      <p:bold r:id="rId29"/>
    </p:embeddedFont>
    <p:embeddedFont>
      <p:font typeface="Proxima Nova Rg" panose="02000506030000020004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3" y="1062446"/>
            <a:ext cx="10998926" cy="27349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5BE5A9-CF04-4D22-87D8-169A2EBA7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38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4098" name="Picture 2" descr="Parameterizing the Dimensions of Imported CAD Files | COMSOL Blog">
            <a:extLst>
              <a:ext uri="{FF2B5EF4-FFF2-40B4-BE49-F238E27FC236}">
                <a16:creationId xmlns:a16="http://schemas.microsoft.com/office/drawing/2014/main" id="{27574BF7-75C7-442B-B342-5BF869B0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30" y="2889999"/>
            <a:ext cx="4861697" cy="19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21" y="1845511"/>
            <a:ext cx="6775269" cy="4015834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Simulation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computer-based software that models real phenomena and predicts the performance of a design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Finite element analysis (FEA) –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a simulation method to determine the stresses and deformation that a design undergoes</a:t>
            </a:r>
            <a:endParaRPr lang="en-US" altLang="en-US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Mesh –</a:t>
            </a:r>
            <a:r>
              <a:rPr lang="en-US" altLang="en-US" b="1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a subdivision of a part into smaller polygons in order to calculate the static properties at each polygon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5887BF-11D0-4576-8EAE-5B795374E83D}"/>
              </a:ext>
            </a:extLst>
          </p:cNvPr>
          <p:cNvSpPr/>
          <p:nvPr/>
        </p:nvSpPr>
        <p:spPr>
          <a:xfrm>
            <a:off x="6921871" y="484560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FEA on Wrench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COMSOL Multiphysics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CF082-AFCD-403C-A9FC-06E8E2833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2094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8722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computer with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Parts in Fusion 360: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thick dowels (1.1 cm x 122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thin dowels (0.8 cm x 122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 bamboo skewers (30.5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3D-printed dowel connectors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Boom anchor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69891" y="3838664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590897" imgH="1352381" progId="PBrush">
                  <p:embed/>
                </p:oleObj>
              </mc:Choice>
              <mc:Fallback>
                <p:oleObj name="Bitmap Image" r:id="rId3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038095" imgH="1295238" progId="PBrush">
                  <p:embed/>
                </p:oleObj>
              </mc:Choice>
              <mc:Fallback>
                <p:oleObj name="Bitmap Image" r:id="rId5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54338D-24A7-4374-8D6D-6016424799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2008178"/>
                <a:ext cx="10581564" cy="3917892"/>
              </a:xfrm>
            </p:spPr>
            <p:txBody>
              <a:bodyPr anchor="t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Design and simulate a boom to obtain the highest </a:t>
                </a:r>
                <a:r>
                  <a:rPr lang="en-US" dirty="0">
                    <a:latin typeface="Proxima Nova Lt" panose="02000506030000020004" pitchFamily="50" charset="0"/>
                  </a:rPr>
                  <a:t>weighted design ratio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𝐷𝑒𝑠𝑖𝑔𝑛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𝑅𝑒𝑎𝑐𝑡𝑖𝑜𝑛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𝐿𝑒𝑛𝑔𝑡h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 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latin typeface="Proxima Nova Rg" panose="02000506030000020004" pitchFamily="2" charset="0"/>
                </a:endParaRP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Also consider the </a:t>
                </a:r>
                <a:r>
                  <a:rPr lang="en-US" dirty="0">
                    <a:latin typeface="Proxima Nova Lt" panose="02000506030000020004" pitchFamily="50" charset="0"/>
                  </a:rPr>
                  <a:t>basic weight ratio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2008178"/>
                <a:ext cx="10581564" cy="3917892"/>
              </a:xfrm>
              <a:blipFill>
                <a:blip r:embed="rId2"/>
                <a:stretch>
                  <a:fillRect l="-807" t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06521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0044" y="4577673"/>
                <a:ext cx="6469690" cy="781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𝑊𝑒𝑖𝑔h𝑡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𝑅𝑒𝑎𝑐𝑡𝑖𝑜𝑛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44" y="4577673"/>
                <a:ext cx="6469690" cy="781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8530D8-C28E-47A0-B24A-37894678C5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5" y="66369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64069"/>
              </p:ext>
            </p:extLst>
          </p:nvPr>
        </p:nvGraphicFramePr>
        <p:xfrm>
          <a:off x="2162512" y="1922820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104623" imgH="1628690" progId="Paint.Picture">
                  <p:embed/>
                </p:oleObj>
              </mc:Choice>
              <mc:Fallback>
                <p:oleObj name="Bitmap Image" r:id="rId3" imgW="3104623" imgH="1628690" progId="Paint.Picture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2" y="1922820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7" y="5677147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Setup for Competition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1B94F8-ACA2-4A4F-8850-94621C24D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70277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75127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an initial sketch of the boom design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the imported parts in Fusion 360 to construct the boom digitally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Evaluate the length and mass of the virtual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Simulate a deflection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Find the boom’s reaction force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Calculate the weighted design ratio and basic weight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C38FB3-615D-472F-B24E-E4EDADCDF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455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23257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be fixed to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508D0-C285-40E9-B843-4B7B67BA5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6692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Lt" panose="02000506030000020004" pitchFamily="50" charset="0"/>
              </a:rPr>
              <a:t>Include screenshots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358811-DF09-408F-B9F9-07242A67C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72" y="1969227"/>
            <a:ext cx="4334321" cy="2487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A3B02A-A124-48C2-BCE5-CDB972AB0E1F}"/>
              </a:ext>
            </a:extLst>
          </p:cNvPr>
          <p:cNvSpPr/>
          <p:nvPr/>
        </p:nvSpPr>
        <p:spPr>
          <a:xfrm>
            <a:off x="7402285" y="2792186"/>
            <a:ext cx="4225608" cy="1284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9E6EB-B62F-4E9B-B612-A16A2BAE6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Read the instructions in the manual closely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having difficulties with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sure the simulated boom appears as it should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the boom and simulation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996301-0ED6-4946-808C-FF6AAD571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B3292A-8275-4C76-B015-19175356B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50AF4-D4A3-48B7-9181-1CE712BDB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in Fusion 360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boom using Fusion 360 Simulation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virtual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F86816-7858-4CD1-BF1A-95C10319D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74254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773A08-D520-4F25-8F93-2810B5861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9531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4151" imgH="215619" progId="Equation.3">
                    <p:embed/>
                  </p:oleObj>
                </mc:Choice>
                <mc:Fallback>
                  <p:oleObj name="Equation" r:id="rId3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23AD39-B579-4478-B6D1-0BD9166838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26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48256C-8196-4ECD-8950-FECCAE3AF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19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A460DB-A37E-4408-937E-0BFD50495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63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2EE101-60B4-4730-9A62-C2EB82EA2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01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26" y="1763251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157707" y="2024230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675862" y="3186452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940990" y="4348217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504033" y="5107555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7D6D8D-6461-49D0-9B49-AAA356877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815</Words>
  <Application>Microsoft Office PowerPoint</Application>
  <PresentationFormat>Widescreen</PresentationFormat>
  <Paragraphs>150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Calibri Light</vt:lpstr>
      <vt:lpstr>Proxima Nova Lt</vt:lpstr>
      <vt:lpstr>Proxima Nova Rg</vt:lpstr>
      <vt:lpstr>Cambria Math</vt:lpstr>
      <vt:lpstr>Calibri</vt:lpstr>
      <vt:lpstr>Gotham Medium</vt:lpstr>
      <vt:lpstr>Arial</vt:lpstr>
      <vt:lpstr>Symbol</vt:lpstr>
      <vt:lpstr>Office Theme</vt:lpstr>
      <vt:lpstr>Equation</vt:lpstr>
      <vt:lpstr>Bitmap Image</vt:lpstr>
      <vt:lpstr>BOOM CONSTRUCTION COMPETITION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Maithili Manessis</cp:lastModifiedBy>
  <cp:revision>79</cp:revision>
  <dcterms:created xsi:type="dcterms:W3CDTF">2019-06-25T23:10:16Z</dcterms:created>
  <dcterms:modified xsi:type="dcterms:W3CDTF">2021-03-11T05:54:45Z</dcterms:modified>
</cp:coreProperties>
</file>