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0B6D7-CCAE-4EAD-9A20-CA51F54B93DC}" type="datetimeFigureOut">
              <a:rPr lang="en-US" smtClean="0"/>
              <a:t>9/1/22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A79AC-133D-4289-83E9-1E9074FD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6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9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C70B-6162-4726-8FA3-1D6036D083F3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THE FINAL PROJECT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7"/>
            <a:ext cx="11698263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Animation of product in action (if available)</a:t>
            </a:r>
          </a:p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1498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60083"/>
            <a:ext cx="11063786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Restate</a:t>
            </a:r>
            <a:r>
              <a:rPr lang="en-US" sz="2800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C75FD6-71C3-4D6B-8CE0-399C6D491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0232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106C8F-AF7B-4F5F-B810-7D112C44D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8781" y="3215397"/>
            <a:ext cx="9162" cy="15102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2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Login to a new account on Gmail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SLDP Submission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Due at the end of the final lab session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382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648245"/>
            <a:ext cx="5158268" cy="4485971"/>
          </a:xfrm>
        </p:spPr>
        <p:txBody>
          <a:bodyPr anchor="ctr">
            <a:normAutofit/>
          </a:bodyPr>
          <a:lstStyle/>
          <a:p>
            <a:pPr marL="4572" algn="l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CAD files, initial sketch, drawings, Microsoft Project schedule, cost estimate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Presentation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Resumes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Engineering Notebook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157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AD96CA-2E4F-4E8F-933F-595A45A81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F4F715-45E2-0649-837F-8992E5A03604}"/>
              </a:ext>
            </a:extLst>
          </p:cNvPr>
          <p:cNvSpPr/>
          <p:nvPr/>
        </p:nvSpPr>
        <p:spPr>
          <a:xfrm>
            <a:off x="5928851" y="1863391"/>
            <a:ext cx="6096000" cy="3749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RAD &amp; BMD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Final code</a:t>
            </a:r>
          </a:p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HIR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68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21" y="747714"/>
            <a:ext cx="12012157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26" y="2261904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During normal Recitation meeting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800" dirty="0">
                <a:latin typeface="Proxima Nova Lt" panose="02000506030000020004" pitchFamily="50" charset="0"/>
              </a:rPr>
              <a:t>not</a:t>
            </a:r>
            <a:r>
              <a:rPr lang="en-US" sz="2800" dirty="0">
                <a:latin typeface="Proxima Nova Rg" panose="02000506030000020004" pitchFamily="2" charset="0"/>
              </a:rPr>
              <a:t>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Keep these questions in mind while creating the presentation: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25A07-F04E-4A01-8A49-FC9894B96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231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4412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385958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Conclusion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8CCEF3-F5DA-4320-9138-A6B0C6BE7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34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42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95" y="1855918"/>
            <a:ext cx="5494675" cy="3917892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sz="2800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/>
            <a:r>
              <a:rPr lang="en-US" sz="2800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20818" y="5310004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" b="4954"/>
          <a:stretch/>
        </p:blipFill>
        <p:spPr>
          <a:xfrm>
            <a:off x="6205270" y="2153512"/>
            <a:ext cx="5422623" cy="305738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18E18D-0BCA-43C0-80E2-CAC339984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4292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1964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285798" y="550268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3" b="5275"/>
          <a:stretch/>
        </p:blipFill>
        <p:spPr>
          <a:xfrm>
            <a:off x="513966" y="2062559"/>
            <a:ext cx="5384781" cy="343080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4529B2-2766-4A64-A510-88EA118F9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892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661885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73" y="2008533"/>
            <a:ext cx="5989806" cy="4061814"/>
          </a:xfrm>
        </p:spPr>
        <p:txBody>
          <a:bodyPr anchor="ctr">
            <a:noAutofit/>
          </a:bodyPr>
          <a:lstStyle/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61037" y="5145587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3" b="5215"/>
          <a:stretch/>
        </p:blipFill>
        <p:spPr>
          <a:xfrm>
            <a:off x="6451250" y="2073416"/>
            <a:ext cx="5440977" cy="30439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2C3369-C972-4374-A371-A30B4A195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544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482</Words>
  <Application>Microsoft Macintosh PowerPoint</Application>
  <PresentationFormat>Widescreen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THE FINAL PROJECT PRESENTATION</vt:lpstr>
      <vt:lpstr>AGENDA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CONCLUSION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THE FINAL PROJECT PRESENTATION</dc:title>
  <dc:creator>Diya Mulay</dc:creator>
  <cp:lastModifiedBy>Hannah Becker</cp:lastModifiedBy>
  <cp:revision>2</cp:revision>
  <dcterms:created xsi:type="dcterms:W3CDTF">2020-08-26T09:40:19Z</dcterms:created>
  <dcterms:modified xsi:type="dcterms:W3CDTF">2022-09-01T20:20:02Z</dcterms:modified>
</cp:coreProperties>
</file>