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itchFamily="50" charset="0"/>
      <p:regular r:id="rId18"/>
      <p:italic r:id="rId19"/>
    </p:embeddedFont>
    <p:embeddedFont>
      <p:font typeface="Proxima Nova Rg" panose="02000506030000020004" pitchFamily="2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2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nyupoly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RESUMES, REVISITED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EG1003  |  RECITATION </a:t>
            </a:r>
            <a:r>
              <a:rPr dirty="0" smtClean="0"/>
              <a:t>1</a:t>
            </a:r>
            <a:r>
              <a:rPr lang="en-US" dirty="0" smtClean="0"/>
              <a:t>0</a:t>
            </a:r>
            <a:endParaRPr dirty="0"/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RESOURCES</a:t>
            </a:r>
          </a:p>
        </p:txBody>
      </p:sp>
      <p:sp>
        <p:nvSpPr>
          <p:cNvPr id="167" name="Subtitle 2"/>
          <p:cNvSpPr txBox="1">
            <a:spLocks noGrp="1"/>
          </p:cNvSpPr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EG1003 Student Manual: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EG1003 Writing Style Guide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Center: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Schedule an appointment online: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nyupoly.mywconline.com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 marL="457200" lvl="1" indent="0" algn="l">
              <a:spcBef>
                <a:spcPts val="600"/>
              </a:spcBef>
              <a:buSzPct val="100000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endParaRPr sz="2000" dirty="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Consultants: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Available during recitation to answer questions</a:t>
            </a:r>
          </a:p>
        </p:txBody>
      </p:sp>
      <p:sp>
        <p:nvSpPr>
          <p:cNvPr id="16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13</a:t>
            </a:r>
          </a:p>
        </p:txBody>
      </p:sp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75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54670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a mailing address, even when applying to remote positions.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</a:t>
            </a:r>
            <a:r>
              <a:t>: “111 Tandon Ave, Apt 3, Brooklyn, NY 55555”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“Brooklyn, NY”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location/city for each position.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“Etsy, Data Science Intern, Brooklyn, NY”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“Etsy, Data Science Intern”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Remote Work: </a:t>
            </a:r>
            <a:r>
              <a:t>“Etsy, Data Science Intern (Remote)”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anticipated</a:t>
            </a:r>
            <a:r>
              <a:t> graduation year.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 best judgement—it’s ok if you’re not sure of your exact graduation date just yet, but be realistic.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14" name="Subtitle 2"/>
          <p:cNvSpPr txBox="1">
            <a:spLocks noGrp="1"/>
          </p:cNvSpPr>
          <p:nvPr>
            <p:ph type="subTitle" idx="1"/>
          </p:nvPr>
        </p:nvSpPr>
        <p:spPr>
          <a:xfrm>
            <a:off x="401104" y="961048"/>
            <a:ext cx="6400830" cy="529018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Avoid unnecessary adjectives or qualifiers.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“Addressed customer service concerns.”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“Gave incredible customer service to build a lot of brand loyalty.”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Too much detail in descriptions.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“Organized merchandise displays.”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 </a:t>
            </a:r>
            <a:r>
              <a:t>“Set up new merchandise and making sure it doesn’t get too messy.”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52" y="2488764"/>
            <a:ext cx="4833646" cy="25578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Figure 1: screenshot from “Succession” on HBO"/>
          <p:cNvSpPr txBox="1"/>
          <p:nvPr/>
        </p:nvSpPr>
        <p:spPr>
          <a:xfrm>
            <a:off x="7128748" y="5285989"/>
            <a:ext cx="448705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Figure 1: screenshot from “Succession” on HBO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511791" y="798139"/>
            <a:ext cx="11168418" cy="5748392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Skills section is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only</a:t>
            </a:r>
            <a:r>
              <a:t> for concrete, industry-specific skills.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Think programming language proficiencies; verbal/written language proficiencies; industry-related software.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“Python, C++, Javascript, Microsoft Office Suite”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“teamwork,” “leadership,” “collaboration,” “fast learner,” “gifted,” etc.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Tiny font size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Doesn’t </a:t>
            </a:r>
            <a:r>
              <a:rPr sz="2200"/>
              <a:t>matter</a:t>
            </a:r>
            <a:r>
              <a:t> </a:t>
            </a:r>
            <a:r>
              <a:rPr sz="2200"/>
              <a:t>if</a:t>
            </a:r>
            <a:r>
              <a:t> </a:t>
            </a:r>
            <a:r>
              <a:rPr sz="2000"/>
              <a:t>you</a:t>
            </a:r>
            <a:r>
              <a:t> </a:t>
            </a:r>
            <a:r>
              <a:rPr sz="2000"/>
              <a:t>fit</a:t>
            </a:r>
            <a:r>
              <a:t> </a:t>
            </a:r>
            <a:r>
              <a:rPr sz="1800"/>
              <a:t>in</a:t>
            </a:r>
            <a:r>
              <a:t> </a:t>
            </a:r>
            <a:r>
              <a:rPr sz="1800"/>
              <a:t>all</a:t>
            </a:r>
            <a:r>
              <a:t> </a:t>
            </a:r>
            <a:r>
              <a:rPr sz="1600"/>
              <a:t>your</a:t>
            </a:r>
            <a:r>
              <a:t> </a:t>
            </a:r>
            <a:r>
              <a:rPr sz="1300"/>
              <a:t>experience</a:t>
            </a:r>
            <a:r>
              <a:t> </a:t>
            </a:r>
            <a:r>
              <a:rPr sz="1400"/>
              <a:t>if</a:t>
            </a:r>
            <a:r>
              <a:t> </a:t>
            </a:r>
            <a:r>
              <a:rPr sz="1200"/>
              <a:t>we can’t</a:t>
            </a:r>
            <a:r>
              <a:t> </a:t>
            </a:r>
            <a:r>
              <a:rPr sz="1000"/>
              <a:t>read the text!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Try not to use below size 12 or 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653040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SUBMITTING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921166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Whenever possible, upload/attach your resume as a PDF.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Worried about formatting? Email it to a friend. 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File Name: Include your name OR your name + specific position you are applying for.</a:t>
            </a:r>
          </a:p>
          <a:p>
            <a:pPr marL="1002631" lvl="2" indent="-240631" algn="l">
              <a:buSzPct val="100000"/>
              <a:buChar char="•"/>
              <a:defRPr strike="sngStrike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Taylor_TikTokInternship_Resume.pdf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564107" y="587936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4752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OK, I HAVE </a:t>
            </a:r>
            <a:r>
              <a:rPr lang="en-US" dirty="0"/>
              <a:t>A</a:t>
            </a:r>
            <a:r>
              <a:rPr dirty="0"/>
              <a:t> RESUME. NOW WHAT?</a:t>
            </a:r>
          </a:p>
        </p:txBody>
      </p:sp>
      <p:sp>
        <p:nvSpPr>
          <p:cNvPr id="13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257067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Polished resume that details your experience.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Update every 6-12 months.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Used for general professional inquiries, job fairs, last minute interviews</a:t>
            </a:r>
          </a:p>
          <a:p>
            <a:pPr marL="240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LinkedIn</a:t>
            </a:r>
            <a:r>
              <a:t>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 can be a great starting place.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important to have a separate, up-to-date resume file.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4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76696" y="1818902"/>
            <a:ext cx="6271886" cy="4277049"/>
          </a:xfrm>
          <a:prstGeom prst="rect">
            <a:avLst/>
          </a:prstGeom>
        </p:spPr>
        <p:txBody>
          <a:bodyPr anchor="ctr"/>
          <a:lstStyle/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resume: </a:t>
            </a:r>
            <a:r>
              <a:t>editing with a specific job, position, or company in mind.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Benefits: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Optimize file for HR software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Demonstrate previous applicable knowledge/skills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Strengthen likelihood of preliminary interview.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Drawbacks: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Time-consuming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Potential new errors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95" y="2157709"/>
            <a:ext cx="4880594" cy="3660447"/>
          </a:xfrm>
          <a:prstGeom prst="rect">
            <a:avLst/>
          </a:prstGeom>
          <a:ln w="12700">
            <a:solidFill>
              <a:srgbClr val="531B93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25512" y="1818902"/>
            <a:ext cx="6482743" cy="4338061"/>
          </a:xfrm>
          <a:prstGeom prst="rect">
            <a:avLst/>
          </a:prstGeom>
        </p:spPr>
        <p:txBody>
          <a:bodyPr anchor="ctr"/>
          <a:lstStyle/>
          <a:p>
            <a:pPr marL="9625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 may include: 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t>Adjusting active verbs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Highlighting or adding relevant experience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Emphasizing positions related to the job posting</a:t>
            </a: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62" y="1720412"/>
            <a:ext cx="4091215" cy="409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igure 1: Courtesy of Resume Genius"/>
          <p:cNvSpPr txBox="1"/>
          <p:nvPr/>
        </p:nvSpPr>
        <p:spPr>
          <a:xfrm>
            <a:off x="7924733" y="5894284"/>
            <a:ext cx="33638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Figure 1: Courtesy of Resume Genius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"/>
          <p:cNvSpPr/>
          <p:nvPr/>
        </p:nvSpPr>
        <p:spPr>
          <a:xfrm flipV="1">
            <a:off x="5555461" y="1419558"/>
            <a:ext cx="1" cy="4018884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ubtitle 2"/>
          <p:cNvSpPr txBox="1">
            <a:spLocks noGrp="1"/>
          </p:cNvSpPr>
          <p:nvPr>
            <p:ph type="subTitle" idx="1"/>
          </p:nvPr>
        </p:nvSpPr>
        <p:spPr>
          <a:xfrm>
            <a:off x="5829056" y="730545"/>
            <a:ext cx="6753482" cy="5732956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New York University, Tandon School of Engineering. Brooklyn, NY.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Research Assistant, Computer Science</a:t>
            </a:r>
            <a:r>
              <a:t>. January 2021-May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Analyzed datasets produced in AI robotics experiments.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Compiled relevant AI robotics articles from industry publications.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Starbucks.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Part-Time Barista</a:t>
            </a:r>
            <a:r>
              <a:t>. January 2020 - September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Fulfilled drink orders at drive-thru.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Trained new baristas.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Restocked pastries, drinks, and coffee accessories as needed.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Sadie’s STEM Summer Camp for Kidz.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Camp Counselor</a:t>
            </a:r>
            <a:r>
              <a:t>. June 2020-August 2020.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Led group of 10 second and third grade campers.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Came up with and taught “Rad Robotics 101” workshop.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Worked on a team with 5 other camp counselors.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Participated in a week-long training.</a:t>
            </a:r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Screen Shot 2021-11-17 at 4.10.01 PM.png" descr="Screen Shot 2021-11-17 at 4.10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9" y="735307"/>
            <a:ext cx="4711584" cy="5387386"/>
          </a:xfrm>
          <a:prstGeom prst="rect">
            <a:avLst/>
          </a:prstGeom>
          <a:ln>
            <a:solidFill>
              <a:srgbClr val="7030A0"/>
            </a:solidFill>
            <a:miter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612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Proxima Nova Light</vt:lpstr>
      <vt:lpstr>Calibri</vt:lpstr>
      <vt:lpstr>Gotham Medium</vt:lpstr>
      <vt:lpstr>Proxima Nova Rg</vt:lpstr>
      <vt:lpstr>Calibri Light</vt:lpstr>
      <vt:lpstr>Proxima Nova</vt:lpstr>
      <vt:lpstr>Office Theme</vt:lpstr>
      <vt:lpstr>RESUMES, REVISITED</vt:lpstr>
      <vt:lpstr>COMMON MISTAKES - RESUME WRITING</vt:lpstr>
      <vt:lpstr>COMMON MISTAKES - RESUME WRITING</vt:lpstr>
      <vt:lpstr>COMMON MISTAKES - RESUME WRITING</vt:lpstr>
      <vt:lpstr>COMMON MISTAKES - SUBMITTING</vt:lpstr>
      <vt:lpstr>OK, I HAVE A RESUME. NOW WHAT?</vt:lpstr>
      <vt:lpstr>TAILORING YOUR RESUME</vt:lpstr>
      <vt:lpstr>TAILORING YOUR RESUME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RESUMES, REVISITED</dc:title>
  <cp:lastModifiedBy>User</cp:lastModifiedBy>
  <cp:revision>5</cp:revision>
  <dcterms:modified xsi:type="dcterms:W3CDTF">2022-05-13T16:20:06Z</dcterms:modified>
</cp:coreProperties>
</file>