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2" r:id="rId12"/>
    <p:sldId id="274" r:id="rId13"/>
    <p:sldId id="264" r:id="rId14"/>
  </p:sldIdLst>
  <p:sldSz cx="12192000" cy="6858000"/>
  <p:notesSz cx="6858000" cy="9144000"/>
  <p:embeddedFontLst>
    <p:embeddedFont>
      <p:font typeface="Proxima Nova Lt" panose="02000506030000020004" charset="0"/>
      <p:bold r:id="rId15"/>
    </p:embeddedFont>
    <p:embeddedFont>
      <p:font typeface="Gotham Medium" panose="02000604030000020004" pitchFamily="50" charset="0"/>
      <p:regular r:id="rId16"/>
      <p:italic r:id="rId17"/>
    </p:embeddedFont>
    <p:embeddedFont>
      <p:font typeface="Proxima Nova Rg" panose="02000506030000020004" pitchFamily="2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</a:t>
            </a:r>
            <a:r>
              <a:rPr lang="en-US" dirty="0" smtClean="0">
                <a:latin typeface="Proxima Nova Rg" panose="02000506030000020004" pitchFamily="2" charset="0"/>
              </a:rPr>
              <a:t>11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A81A4-E5E1-4A68-B598-8DD59EB85A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extracted DNA, fingerprint on murder weapon, and drug present in victim’s blood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height and blood type of the killer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</a:t>
            </a:r>
            <a:r>
              <a:rPr lang="en-US" sz="2400" dirty="0" smtClean="0">
                <a:latin typeface="Proxima Nova Rg" panose="02000506030000020004" pitchFamily="2" charset="0"/>
              </a:rPr>
              <a:t>lab session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1280DB-4EB7-45B8-B4D9-CDFF2C1924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Clean up workstations – this is a messy lab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9315E1-5493-4613-B083-FFC3F2CDF9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D10EE3-E2F2-4C3E-B7A6-922ED3DE18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5A1E87-F0A6-4613-B93A-95B3E522D9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04852-9D2F-47B6-A403-0A2CAD6A436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C0DD0-FCA2-4AA8-A672-FD2C76BC0C8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AB3D1-41BD-47A9-B1DE-81BB13B4B8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48E87-9601-4D64-86FF-3B7204EDCF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Drug </a:t>
            </a:r>
            <a:r>
              <a:rPr lang="en-US" sz="2400" dirty="0">
                <a:latin typeface="Proxima Nova Rg" panose="02000506030000020004" pitchFamily="2" charset="0"/>
              </a:rPr>
              <a:t>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D815C-3498-43E8-9B1A-E4C24CDEE6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434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Proxima Nova Lt</vt:lpstr>
      <vt:lpstr>Gotham Medium</vt:lpstr>
      <vt:lpstr>Proxima Nova Rg</vt:lpstr>
      <vt:lpstr>Calibri</vt:lpstr>
      <vt:lpstr>Arial</vt:lpstr>
      <vt:lpstr>Calibri Light</vt:lpstr>
      <vt:lpstr>Office Theme</vt:lpstr>
      <vt:lpstr>BIOMEDICAL FORENSICS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Diya Mulay</cp:lastModifiedBy>
  <cp:revision>37</cp:revision>
  <dcterms:created xsi:type="dcterms:W3CDTF">2019-06-25T23:10:16Z</dcterms:created>
  <dcterms:modified xsi:type="dcterms:W3CDTF">2020-08-22T12:59:26Z</dcterms:modified>
</cp:coreProperties>
</file>