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6" r:id="rId3"/>
    <p:sldId id="269" r:id="rId4"/>
    <p:sldId id="270" r:id="rId5"/>
    <p:sldId id="264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Gotham Medium" panose="02000604030000020004" pitchFamily="50" charset="0"/>
      <p:regular r:id="rId13"/>
      <p:italic r:id="rId14"/>
    </p:embeddedFont>
    <p:embeddedFont>
      <p:font typeface="Proxima Nova Lt" panose="02000506030000020004" pitchFamily="50" charset="0"/>
      <p:bold r:id="rId15"/>
    </p:embeddedFont>
    <p:embeddedFont>
      <p:font typeface="Proxima Nova Rg" panose="02000506030000020004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TEAM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EG1003  |  RECITATION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EF601F-DB09-4F7E-B06B-04A5EABD5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DO THE BEST TEAMS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Designate a report director who: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Sets the schedule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Assigns responsibility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Acts as the editor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Communicate in more than one way, always follow 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In-person, over text, on the Google Document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Accept constructive criticism but engage in respectful disagreement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3693EA-E4E6-425F-A6DB-54811CCAA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WHY DO YOU WRITE IN TEAMS?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Standard professional practice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Divide and conquer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Emphasizes specific perspectives and skillsets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Everyone gets held accountable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Receive collective feedback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2CC409-34A4-4C15-86A4-DD7557A82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3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HOW DO WE WRITE IN TEAMS?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Each team member writes a section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Divide work evenly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Create a schedule and keep it (Google Calendar)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Revise iteratively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One team member edits the report to ensure a cohesive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BD6D89-ECC4-43BE-92AF-EC2FF1E91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8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485E8C-1A08-4391-B6F3-946C90F95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124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Proxima Nova Lt</vt:lpstr>
      <vt:lpstr>Proxima Nova Rg</vt:lpstr>
      <vt:lpstr>Gotham Medium</vt:lpstr>
      <vt:lpstr>Calibri Light</vt:lpstr>
      <vt:lpstr>Arial</vt:lpstr>
      <vt:lpstr>Calibri</vt:lpstr>
      <vt:lpstr>Office Theme</vt:lpstr>
      <vt:lpstr>TEAM WRITING</vt:lpstr>
      <vt:lpstr>WHAT DO THE BEST TEAMS DO?</vt:lpstr>
      <vt:lpstr>WHY DO YOU WRITE IN TEAMS?</vt:lpstr>
      <vt:lpstr>HOW DO WE WRITE IN TEAMS?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19</cp:revision>
  <dcterms:created xsi:type="dcterms:W3CDTF">2019-06-25T23:10:16Z</dcterms:created>
  <dcterms:modified xsi:type="dcterms:W3CDTF">2020-08-02T18:56:37Z</dcterms:modified>
</cp:coreProperties>
</file>