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3" r:id="rId11"/>
    <p:sldId id="274" r:id="rId12"/>
    <p:sldId id="268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itchFamily="2" charset="0"/>
      <p:regular r:id="rId22"/>
      <p:italic r:id="rId23"/>
    </p:embeddedFont>
    <p:embeddedFont>
      <p:font typeface="Proxima Nova Lt" panose="02000506030000020004" pitchFamily="2" charset="77"/>
      <p:regular r:id="rId24"/>
      <p:bold r:id="rId25"/>
    </p:embeddedFont>
    <p:embeddedFont>
      <p:font typeface="Proxima Nova Rg" panose="02000506030000020004" pitchFamily="2" charset="77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9/97/Report_Template.pdf" TargetMode="External"/><Relationship Id="rId2" Type="http://schemas.openxmlformats.org/officeDocument/2006/relationships/hyperlink" Target="https://manual.eg.poly.edu/images/7/76/Presentation_Templat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manual.eg.poly.edu/images/c/ce/Excel_Templat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Lab Presentation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3"/>
              </a:rPr>
              <a:t>Lab Report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Match the given templates accurately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Attention to detail is a critical skill for engineers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68594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Lab Report Template to Recreate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A7E79-8928-492D-A784-F0355A2DB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3" y="2080731"/>
            <a:ext cx="2657544" cy="34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93046-AE15-416A-B3B8-836314FDF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submit Word, PowerPoint, or Excel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Courtesy of Autodesk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Also used for CAM, rendering, simulation,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printing preparation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3CFE0-5118-419F-A032-F88112E68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Microsoft Excel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 and graph based on the Ideal Gas Law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in highlighted cells with correct values using the given equations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volume vs.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FB921-F20C-4C5E-B675-167100D08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11" y="2079006"/>
            <a:ext cx="4122865" cy="332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Template to Fill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459</Words>
  <Application>Microsoft Macintosh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Gotham Medium</vt:lpstr>
      <vt:lpstr>Calibri Light</vt:lpstr>
      <vt:lpstr>Proxima Nova Lt</vt:lpstr>
      <vt:lpstr>Proxima Nova Rg</vt:lpstr>
      <vt:lpstr>Calibri</vt:lpstr>
      <vt:lpstr>Arial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Daijah Etienne</cp:lastModifiedBy>
  <cp:revision>59</cp:revision>
  <dcterms:created xsi:type="dcterms:W3CDTF">2019-06-25T23:10:16Z</dcterms:created>
  <dcterms:modified xsi:type="dcterms:W3CDTF">2020-08-29T18:03:57Z</dcterms:modified>
</cp:coreProperties>
</file>