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Proxima Nova Lt" panose="02000506030000020004" charset="0"/>
      <p:bold r:id="rId14"/>
    </p:embeddedFont>
    <p:embeddedFont>
      <p:font typeface="Gotham Medium" panose="02000604030000020004" pitchFamily="50" charset="0"/>
      <p:regular r:id="rId15"/>
    </p:embeddedFont>
    <p:embeddedFont>
      <p:font typeface="Proxima Nova Rg" panose="02000506030000020004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</a:t>
            </a:r>
            <a:r>
              <a:rPr lang="en-US" sz="2400" dirty="0" smtClean="0">
                <a:latin typeface="Proxima Nova Rg" panose="02000506030000020004" pitchFamily="2" charset="0"/>
              </a:rPr>
              <a:t>screenshots</a:t>
            </a:r>
            <a:r>
              <a:rPr lang="en-US" sz="2400" dirty="0" smtClean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</a:t>
            </a:r>
            <a:r>
              <a:rPr lang="en-US" sz="2400" dirty="0" smtClean="0">
                <a:latin typeface="Proxima Nova Rg" panose="02000506030000020004" pitchFamily="2" charset="0"/>
              </a:rPr>
              <a:t>next lab session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371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Gotham Medium</vt:lpstr>
      <vt:lpstr>Proxima Nova Rg</vt:lpstr>
      <vt:lpstr>Calibri</vt:lpstr>
      <vt:lpstr>Arial</vt:lpstr>
      <vt:lpstr>Calibri Light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45</cp:revision>
  <dcterms:created xsi:type="dcterms:W3CDTF">2019-06-25T23:10:16Z</dcterms:created>
  <dcterms:modified xsi:type="dcterms:W3CDTF">2020-08-22T13:01:31Z</dcterms:modified>
</cp:coreProperties>
</file>