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0" r:id="rId3"/>
    <p:sldId id="266" r:id="rId4"/>
    <p:sldId id="265" r:id="rId5"/>
    <p:sldId id="267" r:id="rId6"/>
    <p:sldId id="268" r:id="rId7"/>
    <p:sldId id="269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otham Medium" panose="02000604030000020004" pitchFamily="50" charset="0"/>
      <p:regular r:id="rId16"/>
      <p:italic r:id="rId17"/>
    </p:embeddedFont>
    <p:embeddedFont>
      <p:font typeface="Proxima Nova Lt" panose="02000506030000020004" pitchFamily="50" charset="0"/>
      <p:bold r:id="rId18"/>
    </p:embeddedFont>
    <p:embeddedFont>
      <p:font typeface="Proxima Nova Rg" panose="02000506030000020004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8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5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RESUMES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RECITATION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508904-6346-4B94-A2F3-9BF4EE943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SHOULD A RESUME SAY?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 resume describes your professional self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Skills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Concrete achievements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Employment history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Education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One page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Concise language, active words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e.g. “I went,” “I did,” “I led,” “I joined,”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7E62B2-F958-458E-AB4D-2679BC4F2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CONTACT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Your name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Permanent contact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Mailing address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applying to jobs in the NY area, use your NY address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Email address 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roxima Nova Rg" panose="02000506030000020004" pitchFamily="2" charset="0"/>
                <a:ea typeface="Gotham Book" pitchFamily="2" charset="-128"/>
              </a:rPr>
              <a:t>firstname.lastname@nyu.edu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Phone number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(xxx) xxx-xxxx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2D083-9E64-48E9-B3F8-2A0F02F1510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9F6039-ACA3-4B8F-936C-8207C9AC6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Most recent to oldest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NYU Tandon School of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Expected graduation date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Major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GPA if 3.0 or better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your major GPA is above 3.0 use it instead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Be expected to talk about 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High 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47269F-10C3-46F0-9EA8-1C9D822CB3B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461B78-72EC-46FA-9A80-832F09A0F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Start with work experience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Most recent to oldest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Company name, title, brief job description if needed, duration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Unpaid internships are work experience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Separate sections for volunteer work and school activities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e.g. Project experience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DE8C1D-ADA6-495B-AD4A-74719C0E2D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0411-AFF9-4EFB-9A58-E7E48D337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SKILLS, AWARDS, HONORS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Skills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Software, correct name, be proficient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MATLAB not </a:t>
            </a:r>
            <a:r>
              <a:rPr lang="en-US" sz="2400" dirty="0" err="1">
                <a:latin typeface="Proxima Nova Rg" panose="02000506030000020004" pitchFamily="2" charset="0"/>
                <a:ea typeface="Gotham Book" pitchFamily="2" charset="-128"/>
              </a:rPr>
              <a:t>Matlab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AP/IB/Honors classes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List these for first year only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Honors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Scholarships, awards, prizes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Relevant Tandon courses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332687-6EB1-43CA-BD71-1E73569D217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668690-C084-4FEC-A260-195B68AB4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5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person reading your resume is looking for something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You’re writing a resume to show an employer why they need you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You must be able to picture yourself at this job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 resume should sound confident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Think of a resume as an advertisement for a product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But the product is you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Your resume should look interesting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Don’t be afraid to catch their eye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1D4CED-3A3B-49C5-9B05-FCE74C4E537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7C5627-C026-498A-8DEF-94EC5C252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78B3AC-D79F-4FF0-AC85-0E20501ED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274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Proxima Nova Lt</vt:lpstr>
      <vt:lpstr>Proxima Nova Rg</vt:lpstr>
      <vt:lpstr>Gotham Medium</vt:lpstr>
      <vt:lpstr>Calibri Light</vt:lpstr>
      <vt:lpstr>Arial</vt:lpstr>
      <vt:lpstr>Calibri</vt:lpstr>
      <vt:lpstr>Office Theme</vt:lpstr>
      <vt:lpstr>RESUMES</vt:lpstr>
      <vt:lpstr>WHAT SHOULD A RESUME SAY?</vt:lpstr>
      <vt:lpstr>CONTACT INFORMATION</vt:lpstr>
      <vt:lpstr>EDUCATION</vt:lpstr>
      <vt:lpstr>EXPERIENCE</vt:lpstr>
      <vt:lpstr>SKILLS, AWARDS, HONORS</vt:lpstr>
      <vt:lpstr>TIPS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20</cp:revision>
  <dcterms:created xsi:type="dcterms:W3CDTF">2019-06-25T23:10:16Z</dcterms:created>
  <dcterms:modified xsi:type="dcterms:W3CDTF">2020-08-02T18:57:44Z</dcterms:modified>
</cp:coreProperties>
</file>